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82" r:id="rId3"/>
    <p:sldId id="289" r:id="rId4"/>
    <p:sldId id="283" r:id="rId5"/>
    <p:sldId id="296" r:id="rId6"/>
    <p:sldId id="300" r:id="rId7"/>
    <p:sldId id="286" r:id="rId8"/>
    <p:sldId id="298" r:id="rId9"/>
    <p:sldId id="301" r:id="rId10"/>
    <p:sldId id="302" r:id="rId11"/>
    <p:sldId id="288" r:id="rId12"/>
    <p:sldId id="295" r:id="rId13"/>
    <p:sldId id="285" r:id="rId14"/>
    <p:sldId id="290" r:id="rId15"/>
    <p:sldId id="287" r:id="rId16"/>
    <p:sldId id="297" r:id="rId17"/>
    <p:sldId id="294" r:id="rId18"/>
    <p:sldId id="291" r:id="rId19"/>
    <p:sldId id="284" r:id="rId20"/>
    <p:sldId id="267" r:id="rId21"/>
    <p:sldId id="269" r:id="rId22"/>
    <p:sldId id="293" r:id="rId23"/>
    <p:sldId id="292" r:id="rId24"/>
    <p:sldId id="271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4694"/>
  </p:normalViewPr>
  <p:slideViewPr>
    <p:cSldViewPr snapToGrid="0">
      <p:cViewPr varScale="1">
        <p:scale>
          <a:sx n="91" d="100"/>
          <a:sy n="91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5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18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4335072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6259D71-65EA-1983-271E-2735669B4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3" b="30157"/>
          <a:stretch/>
        </p:blipFill>
        <p:spPr>
          <a:xfrm>
            <a:off x="0" y="0"/>
            <a:ext cx="8046720" cy="68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35CFF87-E827-A7EC-9CE8-4F80D11C8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13865</TotalTime>
  <Words>271</Words>
  <Application>Microsoft Office PowerPoint</Application>
  <PresentationFormat>Widescreen</PresentationFormat>
  <Paragraphs>128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82</cp:revision>
  <dcterms:created xsi:type="dcterms:W3CDTF">2025-03-18T16:01:18Z</dcterms:created>
  <dcterms:modified xsi:type="dcterms:W3CDTF">2025-05-20T20:18:07Z</dcterms:modified>
</cp:coreProperties>
</file>